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4F1B7-F43A-4CA6-9666-14A8525EA739}" type="datetimeFigureOut">
              <a:rPr kumimoji="1" lang="ja-JP" altLang="en-US" smtClean="0"/>
              <a:t>2018/6/4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D192-B2D3-48B9-B8DE-7B8E8837DE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0112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4F1B7-F43A-4CA6-9666-14A8525EA739}" type="datetimeFigureOut">
              <a:rPr kumimoji="1" lang="ja-JP" altLang="en-US" smtClean="0"/>
              <a:t>2018/6/4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D192-B2D3-48B9-B8DE-7B8E8837DE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5408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49" y="366713"/>
            <a:ext cx="1543051" cy="780097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1" y="366713"/>
            <a:ext cx="4476751" cy="780097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4F1B7-F43A-4CA6-9666-14A8525EA739}" type="datetimeFigureOut">
              <a:rPr kumimoji="1" lang="ja-JP" altLang="en-US" smtClean="0"/>
              <a:t>2018/6/4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D192-B2D3-48B9-B8DE-7B8E8837DE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0972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4F1B7-F43A-4CA6-9666-14A8525EA739}" type="datetimeFigureOut">
              <a:rPr kumimoji="1" lang="ja-JP" altLang="en-US" smtClean="0"/>
              <a:t>2018/6/4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D192-B2D3-48B9-B8DE-7B8E8837DE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41344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4F1B7-F43A-4CA6-9666-14A8525EA739}" type="datetimeFigureOut">
              <a:rPr kumimoji="1" lang="ja-JP" altLang="en-US" smtClean="0"/>
              <a:t>2018/6/4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D192-B2D3-48B9-B8DE-7B8E8837DE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1638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1" y="2133601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505201" y="2133601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4F1B7-F43A-4CA6-9666-14A8525EA739}" type="datetimeFigureOut">
              <a:rPr kumimoji="1" lang="ja-JP" altLang="en-US" smtClean="0"/>
              <a:t>2018/6/4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D192-B2D3-48B9-B8DE-7B8E8837DE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6372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4F1B7-F43A-4CA6-9666-14A8525EA739}" type="datetimeFigureOut">
              <a:rPr kumimoji="1" lang="ja-JP" altLang="en-US" smtClean="0"/>
              <a:t>2018/6/4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D192-B2D3-48B9-B8DE-7B8E8837DE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5139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4F1B7-F43A-4CA6-9666-14A8525EA739}" type="datetimeFigureOut">
              <a:rPr kumimoji="1" lang="ja-JP" altLang="en-US" smtClean="0"/>
              <a:t>2018/6/4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D192-B2D3-48B9-B8DE-7B8E8837DE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3572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4F1B7-F43A-4CA6-9666-14A8525EA739}" type="datetimeFigureOut">
              <a:rPr kumimoji="1" lang="ja-JP" altLang="en-US" smtClean="0"/>
              <a:t>2018/6/4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D192-B2D3-48B9-B8DE-7B8E8837DE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4564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4F1B7-F43A-4CA6-9666-14A8525EA739}" type="datetimeFigureOut">
              <a:rPr kumimoji="1" lang="ja-JP" altLang="en-US" smtClean="0"/>
              <a:t>2018/6/4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D192-B2D3-48B9-B8DE-7B8E8837DE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7347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4F1B7-F43A-4CA6-9666-14A8525EA739}" type="datetimeFigureOut">
              <a:rPr kumimoji="1" lang="ja-JP" altLang="en-US" smtClean="0"/>
              <a:t>2018/6/4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D192-B2D3-48B9-B8DE-7B8E8837DE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0483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D4F1B7-F43A-4CA6-9666-14A8525EA739}" type="datetimeFigureOut">
              <a:rPr kumimoji="1" lang="ja-JP" altLang="en-US" smtClean="0"/>
              <a:t>2018/6/4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7DD192-B2D3-48B9-B8DE-7B8E8837DE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6526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4" name="図 3" descr="画面の領域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885" y="1556792"/>
            <a:ext cx="8640960" cy="4999290"/>
          </a:xfrm>
          <a:prstGeom prst="rect">
            <a:avLst/>
          </a:prstGeom>
        </p:spPr>
      </p:pic>
      <p:sp>
        <p:nvSpPr>
          <p:cNvPr id="5" name="テキスト ボックス 4"/>
          <p:cNvSpPr txBox="1"/>
          <p:nvPr/>
        </p:nvSpPr>
        <p:spPr>
          <a:xfrm>
            <a:off x="467544" y="332656"/>
            <a:ext cx="8064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中間用アルコールチェッカー</a:t>
            </a:r>
            <a:r>
              <a:rPr lang="ja-JP" altLang="en-US" dirty="0" smtClean="0"/>
              <a:t>１０台交換（２０１８年４月）</a:t>
            </a:r>
            <a:endParaRPr lang="en-US" altLang="ja-JP" dirty="0" smtClean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716868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8</Words>
  <Application>Microsoft Office PowerPoint</Application>
  <PresentationFormat>画面に合わせる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FJ-USER</dc:creator>
  <cp:lastModifiedBy>FJ-USER</cp:lastModifiedBy>
  <cp:revision>1</cp:revision>
  <dcterms:created xsi:type="dcterms:W3CDTF">2018-06-04T07:37:09Z</dcterms:created>
  <dcterms:modified xsi:type="dcterms:W3CDTF">2018-06-04T07:42:16Z</dcterms:modified>
</cp:coreProperties>
</file>